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91" r:id="rId2"/>
    <p:sldId id="294" r:id="rId3"/>
    <p:sldId id="313" r:id="rId4"/>
    <p:sldId id="293" r:id="rId5"/>
    <p:sldId id="295" r:id="rId6"/>
    <p:sldId id="297" r:id="rId7"/>
    <p:sldId id="323" r:id="rId8"/>
    <p:sldId id="300" r:id="rId9"/>
    <p:sldId id="298" r:id="rId10"/>
    <p:sldId id="299" r:id="rId11"/>
    <p:sldId id="320" r:id="rId12"/>
    <p:sldId id="321" r:id="rId13"/>
    <p:sldId id="322" r:id="rId14"/>
    <p:sldId id="314" r:id="rId15"/>
    <p:sldId id="302" r:id="rId16"/>
    <p:sldId id="303" r:id="rId17"/>
    <p:sldId id="304" r:id="rId18"/>
    <p:sldId id="305" r:id="rId19"/>
    <p:sldId id="306" r:id="rId20"/>
    <p:sldId id="311" r:id="rId21"/>
  </p:sldIdLst>
  <p:sldSz cx="9144000" cy="5143500" type="screen16x9"/>
  <p:notesSz cx="7315200" cy="9601200"/>
  <p:embeddedFontLs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Arial Black" panose="020B0A04020102020204" pitchFamily="34" charset="0"/>
      <p:bold r:id="rId27"/>
    </p:embeddedFont>
  </p:embeddedFontLst>
  <p:defaultTextStyle>
    <a:defPPr>
      <a:defRPr lang="en-US"/>
    </a:defPPr>
    <a:lvl1pPr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rgbClr val="003B7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indent="406400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rgbClr val="003B7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indent="815975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rgbClr val="003B7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indent="1222375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rgbClr val="003B7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indent="1631950" algn="l" defTabSz="815975" rtl="0" eaLnBrk="0" fontAlgn="base" hangingPunct="0">
      <a:spcBef>
        <a:spcPct val="0"/>
      </a:spcBef>
      <a:spcAft>
        <a:spcPct val="0"/>
      </a:spcAft>
      <a:defRPr sz="1600" kern="1200">
        <a:solidFill>
          <a:srgbClr val="003B7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rgbClr val="003B7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rgbClr val="003B7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rgbClr val="003B7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rgbClr val="003B7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3B71"/>
        </a:fontRef>
        <a:srgbClr val="003B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B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3B71"/>
          </a:solidFill>
        </a:fill>
      </a:tcStyle>
    </a:firstCol>
    <a:lastRow>
      <a:tcTxStyle b="on" i="off">
        <a:fontRef idx="major">
          <a:srgbClr val="003B71"/>
        </a:fontRef>
        <a:srgbClr val="003B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B71"/>
              </a:solidFill>
              <a:prstDash val="solid"/>
              <a:round/>
            </a:ln>
          </a:top>
          <a:bottom>
            <a:ln w="25400" cap="flat">
              <a:solidFill>
                <a:srgbClr val="003B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B71"/>
              </a:solidFill>
              <a:prstDash val="solid"/>
              <a:round/>
            </a:ln>
          </a:top>
          <a:bottom>
            <a:ln w="25400" cap="flat">
              <a:solidFill>
                <a:srgbClr val="003B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3B7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3B71"/>
        </a:fontRef>
        <a:srgbClr val="003B7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CECB"/>
          </a:solidFill>
        </a:fill>
      </a:tcStyle>
    </a:wholeTbl>
    <a:band2H>
      <a:tcTxStyle/>
      <a:tcStyle>
        <a:tcBdr/>
        <a:fill>
          <a:solidFill>
            <a:srgbClr val="F4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3B71"/>
        </a:fontRef>
        <a:srgbClr val="003B7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ECEC"/>
          </a:solidFill>
        </a:fill>
      </a:tcStyle>
    </a:wholeTbl>
    <a:band2H>
      <a:tcTxStyle/>
      <a:tcStyle>
        <a:tcBdr/>
        <a:fill>
          <a:solidFill>
            <a:srgbClr val="EAF6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3B71"/>
        </a:fontRef>
        <a:srgbClr val="003B7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2CD"/>
          </a:solidFill>
        </a:fill>
      </a:tcStyle>
    </a:wholeTbl>
    <a:band2H>
      <a:tcTxStyle/>
      <a:tcStyle>
        <a:tcBdr/>
        <a:fill>
          <a:solidFill>
            <a:srgbClr val="E8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3B71"/>
        </a:fontRef>
        <a:srgbClr val="003B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B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3B71"/>
        </a:fontRef>
        <a:srgbClr val="003B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B71"/>
              </a:solidFill>
              <a:prstDash val="solid"/>
              <a:round/>
            </a:ln>
          </a:top>
          <a:bottom>
            <a:ln w="25400" cap="flat">
              <a:solidFill>
                <a:srgbClr val="003B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B71"/>
              </a:solidFill>
              <a:prstDash val="solid"/>
              <a:round/>
            </a:ln>
          </a:top>
          <a:bottom>
            <a:ln w="25400" cap="flat">
              <a:solidFill>
                <a:srgbClr val="003B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3B71"/>
        </a:fontRef>
        <a:srgbClr val="003B7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4"/>
          </a:solidFill>
        </a:fill>
      </a:tcStyle>
    </a:wholeTbl>
    <a:band2H>
      <a:tcTxStyle/>
      <a:tcStyle>
        <a:tcBdr/>
        <a:fill>
          <a:solidFill>
            <a:srgbClr val="E6E7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B7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B7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B7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59"/>
  </p:normalViewPr>
  <p:slideViewPr>
    <p:cSldViewPr snapToGrid="0" snapToObjects="1">
      <p:cViewPr varScale="1">
        <p:scale>
          <a:sx n="106" d="100"/>
          <a:sy n="106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205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39" name="Shape 206"/>
          <p:cNvSpPr>
            <a:spLocks noGrp="1"/>
          </p:cNvSpPr>
          <p:nvPr>
            <p:ph type="body" sz="quarter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82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ts val="300"/>
      </a:spcBef>
      <a:spcAft>
        <a:spcPct val="0"/>
      </a:spcAft>
      <a:defRPr sz="1100">
        <a:solidFill>
          <a:srgbClr val="575757"/>
        </a:solidFill>
        <a:latin typeface="+mj-lt"/>
        <a:ea typeface="+mj-ea"/>
        <a:cs typeface="+mj-cs"/>
        <a:sym typeface="Arial" panose="020B0604020202020204" pitchFamily="34" charset="0"/>
      </a:defRPr>
    </a:lvl1pPr>
    <a:lvl2pPr marL="742950" indent="-285750" algn="l" defTabSz="815975" rtl="0" eaLnBrk="0" fontAlgn="base" hangingPunct="0">
      <a:spcBef>
        <a:spcPts val="300"/>
      </a:spcBef>
      <a:spcAft>
        <a:spcPct val="0"/>
      </a:spcAft>
      <a:defRPr sz="1100">
        <a:solidFill>
          <a:srgbClr val="575757"/>
        </a:solidFill>
        <a:latin typeface="+mj-lt"/>
        <a:ea typeface="+mj-ea"/>
        <a:cs typeface="+mj-cs"/>
        <a:sym typeface="Arial" panose="020B0604020202020204" pitchFamily="34" charset="0"/>
      </a:defRPr>
    </a:lvl2pPr>
    <a:lvl3pPr marL="1143000" indent="-228600" algn="l" defTabSz="815975" rtl="0" eaLnBrk="0" fontAlgn="base" hangingPunct="0">
      <a:spcBef>
        <a:spcPts val="300"/>
      </a:spcBef>
      <a:spcAft>
        <a:spcPct val="0"/>
      </a:spcAft>
      <a:defRPr sz="1100">
        <a:solidFill>
          <a:srgbClr val="575757"/>
        </a:solidFill>
        <a:latin typeface="+mj-lt"/>
        <a:ea typeface="+mj-ea"/>
        <a:cs typeface="+mj-cs"/>
        <a:sym typeface="Arial" panose="020B0604020202020204" pitchFamily="34" charset="0"/>
      </a:defRPr>
    </a:lvl3pPr>
    <a:lvl4pPr marL="1600200" indent="-228600" algn="l" defTabSz="815975" rtl="0" eaLnBrk="0" fontAlgn="base" hangingPunct="0">
      <a:spcBef>
        <a:spcPts val="300"/>
      </a:spcBef>
      <a:spcAft>
        <a:spcPct val="0"/>
      </a:spcAft>
      <a:defRPr sz="1100">
        <a:solidFill>
          <a:srgbClr val="575757"/>
        </a:solidFill>
        <a:latin typeface="+mj-lt"/>
        <a:ea typeface="+mj-ea"/>
        <a:cs typeface="+mj-cs"/>
        <a:sym typeface="Arial" panose="020B0604020202020204" pitchFamily="34" charset="0"/>
      </a:defRPr>
    </a:lvl4pPr>
    <a:lvl5pPr marL="2057400" indent="-228600" algn="l" defTabSz="815975" rtl="0" eaLnBrk="0" fontAlgn="base" hangingPunct="0">
      <a:spcBef>
        <a:spcPts val="300"/>
      </a:spcBef>
      <a:spcAft>
        <a:spcPct val="0"/>
      </a:spcAft>
      <a:defRPr sz="1100">
        <a:solidFill>
          <a:srgbClr val="575757"/>
        </a:solidFill>
        <a:latin typeface="+mj-lt"/>
        <a:ea typeface="+mj-ea"/>
        <a:cs typeface="+mj-cs"/>
        <a:sym typeface="Arial" panose="020B0604020202020204" pitchFamily="34" charset="0"/>
      </a:defRPr>
    </a:lvl5pPr>
    <a:lvl6pPr indent="1143000" defTabSz="815975" latinLnBrk="0">
      <a:spcBef>
        <a:spcPts val="300"/>
      </a:spcBef>
      <a:defRPr sz="1100">
        <a:solidFill>
          <a:srgbClr val="575757"/>
        </a:solidFill>
        <a:latin typeface="+mj-lt"/>
        <a:ea typeface="+mj-ea"/>
        <a:cs typeface="+mj-cs"/>
        <a:sym typeface="Arial"/>
      </a:defRPr>
    </a:lvl6pPr>
    <a:lvl7pPr indent="1371600" defTabSz="815975" latinLnBrk="0">
      <a:spcBef>
        <a:spcPts val="300"/>
      </a:spcBef>
      <a:defRPr sz="1100">
        <a:solidFill>
          <a:srgbClr val="575757"/>
        </a:solidFill>
        <a:latin typeface="+mj-lt"/>
        <a:ea typeface="+mj-ea"/>
        <a:cs typeface="+mj-cs"/>
        <a:sym typeface="Arial"/>
      </a:defRPr>
    </a:lvl7pPr>
    <a:lvl8pPr indent="1600200" defTabSz="815975" latinLnBrk="0">
      <a:spcBef>
        <a:spcPts val="300"/>
      </a:spcBef>
      <a:defRPr sz="1100">
        <a:solidFill>
          <a:srgbClr val="575757"/>
        </a:solidFill>
        <a:latin typeface="+mj-lt"/>
        <a:ea typeface="+mj-ea"/>
        <a:cs typeface="+mj-cs"/>
        <a:sym typeface="Arial"/>
      </a:defRPr>
    </a:lvl8pPr>
    <a:lvl9pPr indent="1828800" defTabSz="815975" latinLnBrk="0">
      <a:spcBef>
        <a:spcPts val="300"/>
      </a:spcBef>
      <a:defRPr sz="1100">
        <a:solidFill>
          <a:srgbClr val="575757"/>
        </a:solidFill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rint Friendl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>
            <a:spLocks noChangeArrowheads="1"/>
          </p:cNvSpPr>
          <p:nvPr/>
        </p:nvSpPr>
        <p:spPr bwMode="auto">
          <a:xfrm>
            <a:off x="146050" y="139700"/>
            <a:ext cx="8851900" cy="4860925"/>
          </a:xfrm>
          <a:prstGeom prst="rect">
            <a:avLst/>
          </a:prstGeom>
          <a:noFill/>
          <a:ln w="38100">
            <a:solidFill>
              <a:srgbClr val="003B7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 anchor="ctr"/>
          <a:lstStyle/>
          <a:p>
            <a:pPr eaLnBrk="1"/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5" name="Shape 17"/>
          <p:cNvSpPr>
            <a:spLocks noChangeShapeType="1"/>
          </p:cNvSpPr>
          <p:nvPr/>
        </p:nvSpPr>
        <p:spPr bwMode="auto">
          <a:xfrm>
            <a:off x="3895725" y="3357563"/>
            <a:ext cx="1365250" cy="0"/>
          </a:xfrm>
          <a:prstGeom prst="line">
            <a:avLst/>
          </a:prstGeom>
          <a:noFill/>
          <a:ln w="38100">
            <a:solidFill>
              <a:srgbClr val="003B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en-US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/>
          <a:stretch>
            <a:fillRect/>
          </a:stretch>
        </p:blipFill>
        <p:spPr bwMode="auto">
          <a:xfrm>
            <a:off x="3736975" y="393700"/>
            <a:ext cx="171608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253008" y="1713832"/>
            <a:ext cx="8636993" cy="110252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315517" y="3716733"/>
            <a:ext cx="8511978" cy="554441"/>
          </a:xfrm>
          <a:prstGeom prst="rect">
            <a:avLst/>
          </a:prstGeom>
          <a:noFill/>
        </p:spPr>
        <p:txBody>
          <a:bodyPr/>
          <a:lstStyle>
            <a:lvl1pPr marL="0" indent="7938" algn="ctr">
              <a:tabLst/>
              <a:defRPr sz="2100" b="0"/>
            </a:lvl1pPr>
            <a:lvl2pPr marL="0" indent="7938" algn="ctr">
              <a:buSzTx/>
              <a:buNone/>
              <a:tabLst/>
              <a:defRPr sz="2100" b="0"/>
            </a:lvl2pPr>
            <a:lvl3pPr marL="0" indent="7938" algn="ctr">
              <a:buSzTx/>
              <a:buNone/>
              <a:tabLst/>
              <a:defRPr sz="2100" b="0"/>
            </a:lvl3pPr>
            <a:lvl4pPr marL="0" indent="1224582" algn="ctr">
              <a:buSzTx/>
              <a:buNone/>
              <a:defRPr sz="2100" b="0"/>
            </a:lvl4pPr>
            <a:lvl5pPr marL="0" indent="1632775" algn="ctr">
              <a:buSzTx/>
              <a:buNone/>
              <a:defRPr sz="21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hap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0C921C-0725-4765-ACAB-287B10083C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08011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9"/>
          <p:cNvSpPr>
            <a:spLocks noChangeArrowheads="1"/>
          </p:cNvSpPr>
          <p:nvPr/>
        </p:nvSpPr>
        <p:spPr bwMode="auto">
          <a:xfrm>
            <a:off x="146050" y="139700"/>
            <a:ext cx="8851900" cy="4860925"/>
          </a:xfrm>
          <a:prstGeom prst="rect">
            <a:avLst/>
          </a:prstGeom>
          <a:noFill/>
          <a:ln w="38100">
            <a:solidFill>
              <a:srgbClr val="003B7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 anchor="ctr"/>
          <a:lstStyle/>
          <a:p>
            <a:pPr eaLnBrk="1"/>
            <a:endParaRPr lang="en-US" alt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476750"/>
            <a:ext cx="16732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412750" y="1433712"/>
            <a:ext cx="8318500" cy="3053953"/>
          </a:xfrm>
          <a:prstGeom prst="rect">
            <a:avLst/>
          </a:prstGeom>
          <a:noFill/>
        </p:spPr>
        <p:txBody>
          <a:bodyPr/>
          <a:lstStyle>
            <a:lvl1pPr>
              <a:defRPr sz="2500" b="1" i="0" baseline="0">
                <a:latin typeface="Arial" charset="0"/>
                <a:ea typeface="Arial" charset="0"/>
                <a:cs typeface="Arial" charset="0"/>
              </a:defRPr>
            </a:lvl1pPr>
            <a:lvl2pPr marL="253703" indent="-235278">
              <a:defRPr sz="2500" b="0" i="0">
                <a:latin typeface="Arial" charset="0"/>
                <a:ea typeface="Arial" charset="0"/>
                <a:cs typeface="Arial" charset="0"/>
              </a:defRPr>
            </a:lvl2pPr>
            <a:lvl3pPr marL="452933" indent="-270371">
              <a:defRPr sz="2500" b="0" i="0">
                <a:latin typeface="Arial" charset="0"/>
                <a:ea typeface="Arial" charset="0"/>
                <a:cs typeface="Arial" charset="0"/>
              </a:defRPr>
            </a:lvl3pPr>
            <a:lvl4pPr marL="611301" indent="-263639">
              <a:defRPr sz="2500" b="0" i="0">
                <a:latin typeface="Arial" charset="0"/>
                <a:ea typeface="Arial" charset="0"/>
                <a:cs typeface="Arial" charset="0"/>
              </a:defRPr>
            </a:lvl4pPr>
            <a:lvl5pPr marL="1915760" indent="-282222">
              <a:defRPr sz="25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hape 1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08C25A-7D90-4F05-8A1C-873EBA98E2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8200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9"/>
          <p:cNvSpPr>
            <a:spLocks noChangeArrowheads="1"/>
          </p:cNvSpPr>
          <p:nvPr/>
        </p:nvSpPr>
        <p:spPr bwMode="auto">
          <a:xfrm>
            <a:off x="146050" y="139700"/>
            <a:ext cx="8851900" cy="4860925"/>
          </a:xfrm>
          <a:prstGeom prst="rect">
            <a:avLst/>
          </a:prstGeom>
          <a:noFill/>
          <a:ln w="38100">
            <a:solidFill>
              <a:srgbClr val="003B7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 anchor="ctr"/>
          <a:lstStyle/>
          <a:p>
            <a:pPr eaLnBrk="1"/>
            <a:endParaRPr lang="en-US" alt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476750"/>
            <a:ext cx="16732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253008" y="230186"/>
            <a:ext cx="8636993" cy="760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253007" y="1169581"/>
            <a:ext cx="8636993" cy="3051545"/>
          </a:xfrm>
        </p:spPr>
        <p:txBody>
          <a:bodyPr>
            <a:normAutofit/>
          </a:bodyPr>
          <a:lstStyle/>
          <a:p>
            <a:pPr lvl="0"/>
            <a:r>
              <a:rPr lang="en-US" noProof="0" dirty="0">
                <a:sym typeface="Arial"/>
              </a:rPr>
              <a:t>Click icon to add chart</a:t>
            </a:r>
          </a:p>
        </p:txBody>
      </p:sp>
      <p:sp>
        <p:nvSpPr>
          <p:cNvPr id="6" name="Shape 1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DA095F-9318-4299-9AAC-01E4EB935E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11690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sldNum" sz="quarter" idx="2"/>
          </p:nvPr>
        </p:nvSpPr>
        <p:spPr bwMode="auto">
          <a:xfrm>
            <a:off x="8607425" y="4670425"/>
            <a:ext cx="1746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31750" tIns="31750" rIns="31750" bIns="3175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700">
                <a:solidFill>
                  <a:srgbClr val="7F7F7F"/>
                </a:solidFill>
              </a:defRPr>
            </a:lvl1pPr>
          </a:lstStyle>
          <a:p>
            <a:fld id="{C18DD972-89D8-40F5-8A5A-02893AA53CA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27" name="Shape 3"/>
          <p:cNvSpPr>
            <a:spLocks noChangeArrowheads="1"/>
          </p:cNvSpPr>
          <p:nvPr/>
        </p:nvSpPr>
        <p:spPr bwMode="auto">
          <a:xfrm>
            <a:off x="146050" y="139700"/>
            <a:ext cx="8851900" cy="4860925"/>
          </a:xfrm>
          <a:prstGeom prst="rect">
            <a:avLst/>
          </a:prstGeom>
          <a:noFill/>
          <a:ln w="25400">
            <a:solidFill>
              <a:srgbClr val="003B7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 anchor="ctr"/>
          <a:lstStyle/>
          <a:p>
            <a:pPr eaLnBrk="1"/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1028" name="Shape 5"/>
          <p:cNvSpPr>
            <a:spLocks noGrp="1"/>
          </p:cNvSpPr>
          <p:nvPr>
            <p:ph type="title"/>
          </p:nvPr>
        </p:nvSpPr>
        <p:spPr bwMode="auto">
          <a:xfrm>
            <a:off x="252413" y="228600"/>
            <a:ext cx="86375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Arial Black" panose="020B0A04020102020204" pitchFamily="34" charset="0"/>
              </a:rPr>
              <a:t>TITLE TEXT-ALL CAPS</a:t>
            </a:r>
          </a:p>
        </p:txBody>
      </p:sp>
      <p:sp>
        <p:nvSpPr>
          <p:cNvPr id="1029" name="Shape 6"/>
          <p:cNvSpPr>
            <a:spLocks noGrp="1"/>
          </p:cNvSpPr>
          <p:nvPr>
            <p:ph type="body" idx="1"/>
          </p:nvPr>
        </p:nvSpPr>
        <p:spPr bwMode="auto">
          <a:xfrm>
            <a:off x="252413" y="1214438"/>
            <a:ext cx="8637587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Body Level One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Body Level Two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Body Level Three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Body Level Four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Body Level Five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050" y="139700"/>
            <a:ext cx="8851900" cy="4860925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031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476750"/>
            <a:ext cx="16732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  <p:sldLayoutId id="2147483686" r:id="rId3"/>
  </p:sldLayoutIdLst>
  <p:transition spd="med"/>
  <p:txStyles>
    <p:titleStyle>
      <a:lvl1pPr algn="l" defTabSz="815975" rtl="0" eaLnBrk="1" fontAlgn="base" hangingPunct="1">
        <a:spcBef>
          <a:spcPts val="300"/>
        </a:spcBef>
        <a:spcAft>
          <a:spcPct val="0"/>
        </a:spcAft>
        <a:defRPr sz="2500" cap="all" baseline="0">
          <a:solidFill>
            <a:srgbClr val="003B71"/>
          </a:solidFill>
          <a:latin typeface="Arial Black"/>
          <a:ea typeface="Arial Black"/>
          <a:cs typeface="Arial Black"/>
          <a:sym typeface="Arial Black" panose="020B0A04020102020204" pitchFamily="34" charset="0"/>
        </a:defRPr>
      </a:lvl1pPr>
      <a:lvl2pPr algn="l" defTabSz="815975" rtl="0" eaLnBrk="1" fontAlgn="base" hangingPunct="1">
        <a:spcBef>
          <a:spcPts val="300"/>
        </a:spcBef>
        <a:spcAft>
          <a:spcPct val="0"/>
        </a:spcAft>
        <a:defRPr sz="2500">
          <a:solidFill>
            <a:srgbClr val="003B71"/>
          </a:solidFill>
          <a:latin typeface="Arial Black"/>
          <a:ea typeface="Arial Black"/>
          <a:cs typeface="Arial Black"/>
          <a:sym typeface="Arial Black" panose="020B0A04020102020204" pitchFamily="34" charset="0"/>
        </a:defRPr>
      </a:lvl2pPr>
      <a:lvl3pPr algn="l" defTabSz="815975" rtl="0" eaLnBrk="1" fontAlgn="base" hangingPunct="1">
        <a:spcBef>
          <a:spcPts val="300"/>
        </a:spcBef>
        <a:spcAft>
          <a:spcPct val="0"/>
        </a:spcAft>
        <a:defRPr sz="2500">
          <a:solidFill>
            <a:srgbClr val="003B71"/>
          </a:solidFill>
          <a:latin typeface="Arial Black"/>
          <a:ea typeface="Arial Black"/>
          <a:cs typeface="Arial Black"/>
          <a:sym typeface="Arial Black" panose="020B0A04020102020204" pitchFamily="34" charset="0"/>
        </a:defRPr>
      </a:lvl3pPr>
      <a:lvl4pPr algn="l" defTabSz="815975" rtl="0" eaLnBrk="1" fontAlgn="base" hangingPunct="1">
        <a:spcBef>
          <a:spcPts val="300"/>
        </a:spcBef>
        <a:spcAft>
          <a:spcPct val="0"/>
        </a:spcAft>
        <a:defRPr sz="2500">
          <a:solidFill>
            <a:srgbClr val="003B71"/>
          </a:solidFill>
          <a:latin typeface="Arial Black"/>
          <a:ea typeface="Arial Black"/>
          <a:cs typeface="Arial Black"/>
          <a:sym typeface="Arial Black" panose="020B0A04020102020204" pitchFamily="34" charset="0"/>
        </a:defRPr>
      </a:lvl4pPr>
      <a:lvl5pPr algn="l" defTabSz="815975" rtl="0" eaLnBrk="1" fontAlgn="base" hangingPunct="1">
        <a:spcBef>
          <a:spcPts val="300"/>
        </a:spcBef>
        <a:spcAft>
          <a:spcPct val="0"/>
        </a:spcAft>
        <a:defRPr sz="2500">
          <a:solidFill>
            <a:srgbClr val="003B71"/>
          </a:solidFill>
          <a:latin typeface="Arial Black"/>
          <a:ea typeface="Arial Black"/>
          <a:cs typeface="Arial Black"/>
          <a:sym typeface="Arial Black" panose="020B0A04020102020204" pitchFamily="34" charset="0"/>
        </a:defRPr>
      </a:lvl5pPr>
      <a:lvl6pPr marL="0" marR="0" indent="45720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003B71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91440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003B71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137160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003B71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182880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003B71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342900" indent="-342900" algn="l" defTabSz="815975" rtl="0" eaLnBrk="1" fontAlgn="base" hangingPunct="1">
        <a:spcBef>
          <a:spcPts val="300"/>
        </a:spcBef>
        <a:spcAft>
          <a:spcPct val="0"/>
        </a:spcAft>
        <a:defRPr sz="2300" b="1">
          <a:solidFill>
            <a:srgbClr val="003B7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225425" indent="-206375" algn="l" defTabSz="815975" rtl="0" eaLnBrk="1" fontAlgn="base" hangingPunct="1">
        <a:spcBef>
          <a:spcPts val="300"/>
        </a:spcBef>
        <a:spcAft>
          <a:spcPct val="0"/>
        </a:spcAft>
        <a:buSzPct val="100000"/>
        <a:buChar char="•"/>
        <a:defRPr sz="2300" b="1">
          <a:solidFill>
            <a:srgbClr val="003B71"/>
          </a:solidFill>
          <a:latin typeface="+mj-lt"/>
          <a:ea typeface="+mj-ea"/>
          <a:cs typeface="+mj-cs"/>
          <a:sym typeface="Arial" panose="020B0604020202020204" pitchFamily="34" charset="0"/>
        </a:defRPr>
      </a:lvl2pPr>
      <a:lvl3pPr marL="430213" indent="-247650" algn="l" defTabSz="815975" rtl="0" eaLnBrk="1" fontAlgn="base" hangingPunct="1">
        <a:spcBef>
          <a:spcPts val="300"/>
        </a:spcBef>
        <a:spcAft>
          <a:spcPct val="0"/>
        </a:spcAft>
        <a:buSzPct val="100000"/>
        <a:buChar char="–"/>
        <a:defRPr sz="2300" b="1">
          <a:solidFill>
            <a:srgbClr val="003B71"/>
          </a:solidFill>
          <a:latin typeface="+mj-lt"/>
          <a:ea typeface="+mj-ea"/>
          <a:cs typeface="+mj-cs"/>
          <a:sym typeface="Arial" panose="020B0604020202020204" pitchFamily="34" charset="0"/>
        </a:defRPr>
      </a:lvl3pPr>
      <a:lvl4pPr marL="588963" indent="-241300" algn="l" defTabSz="815975" rtl="0" eaLnBrk="1" fontAlgn="base" hangingPunct="1">
        <a:spcBef>
          <a:spcPts val="300"/>
        </a:spcBef>
        <a:spcAft>
          <a:spcPct val="0"/>
        </a:spcAft>
        <a:buSzPct val="100000"/>
        <a:buChar char="•"/>
        <a:defRPr sz="2300" b="1">
          <a:solidFill>
            <a:srgbClr val="003B71"/>
          </a:solidFill>
          <a:latin typeface="+mj-lt"/>
          <a:ea typeface="+mj-ea"/>
          <a:cs typeface="+mj-cs"/>
          <a:sym typeface="Arial" panose="020B0604020202020204" pitchFamily="34" charset="0"/>
        </a:defRPr>
      </a:lvl4pPr>
      <a:lvl5pPr marL="1892300" indent="-258763" algn="l" defTabSz="815975" rtl="0" eaLnBrk="1" fontAlgn="base" hangingPunct="1">
        <a:spcBef>
          <a:spcPts val="300"/>
        </a:spcBef>
        <a:spcAft>
          <a:spcPct val="0"/>
        </a:spcAft>
        <a:buSzPct val="100000"/>
        <a:buChar char="»"/>
        <a:defRPr sz="2300" b="1">
          <a:solidFill>
            <a:srgbClr val="003B71"/>
          </a:solidFill>
          <a:latin typeface="+mj-lt"/>
          <a:ea typeface="+mj-ea"/>
          <a:cs typeface="+mj-cs"/>
          <a:sym typeface="Arial" panose="020B0604020202020204" pitchFamily="34" charset="0"/>
        </a:defRPr>
      </a:lvl5pPr>
      <a:lvl6pPr marL="2301759" marR="0" indent="-26079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300" b="1" i="0" u="none" strike="noStrike" cap="none" spc="0" baseline="0">
          <a:ln>
            <a:noFill/>
          </a:ln>
          <a:solidFill>
            <a:srgbClr val="003B71"/>
          </a:solidFill>
          <a:uFillTx/>
          <a:latin typeface="+mj-lt"/>
          <a:ea typeface="+mj-ea"/>
          <a:cs typeface="+mj-cs"/>
          <a:sym typeface="Arial"/>
        </a:defRPr>
      </a:lvl6pPr>
      <a:lvl7pPr marL="2709953" marR="0" indent="-26079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300" b="1" i="0" u="none" strike="noStrike" cap="none" spc="0" baseline="0">
          <a:ln>
            <a:noFill/>
          </a:ln>
          <a:solidFill>
            <a:srgbClr val="003B71"/>
          </a:solidFill>
          <a:uFillTx/>
          <a:latin typeface="+mj-lt"/>
          <a:ea typeface="+mj-ea"/>
          <a:cs typeface="+mj-cs"/>
          <a:sym typeface="Arial"/>
        </a:defRPr>
      </a:lvl7pPr>
      <a:lvl8pPr marL="3118147" marR="0" indent="-26079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300" b="1" i="0" u="none" strike="noStrike" cap="none" spc="0" baseline="0">
          <a:ln>
            <a:noFill/>
          </a:ln>
          <a:solidFill>
            <a:srgbClr val="003B71"/>
          </a:solidFill>
          <a:uFillTx/>
          <a:latin typeface="+mj-lt"/>
          <a:ea typeface="+mj-ea"/>
          <a:cs typeface="+mj-cs"/>
          <a:sym typeface="Arial"/>
        </a:defRPr>
      </a:lvl8pPr>
      <a:lvl9pPr marL="3526341" marR="0" indent="-26079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300" b="1" i="0" u="none" strike="noStrike" cap="none" spc="0" baseline="0">
          <a:ln>
            <a:noFill/>
          </a:ln>
          <a:solidFill>
            <a:srgbClr val="003B71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gecustomernet.com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Requesting A Customernet User ID (SSO)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CustomerNet User Registration &amp; Password Reset Instructions</a:t>
            </a:r>
          </a:p>
        </p:txBody>
      </p:sp>
    </p:spTree>
    <p:extLst>
      <p:ext uri="{BB962C8B-B14F-4D97-AF65-F5344CB8AC3E}">
        <p14:creationId xmlns:p14="http://schemas.microsoft.com/office/powerpoint/2010/main" val="253149479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190" y="1042393"/>
            <a:ext cx="4580591" cy="1317411"/>
          </a:xfrm>
        </p:spPr>
        <p:txBody>
          <a:bodyPr/>
          <a:lstStyle/>
          <a:p>
            <a:pPr marL="0" indent="0"/>
            <a:r>
              <a:rPr lang="en-US" sz="1400" dirty="0"/>
              <a:t>5. Select a security question and type an answer for each of the fields </a:t>
            </a:r>
            <a:br>
              <a:rPr lang="en-US" sz="400" dirty="0"/>
            </a:br>
            <a:endParaRPr lang="en-US" sz="400" dirty="0"/>
          </a:p>
          <a:p>
            <a:pPr marL="0" lvl="1" indent="0">
              <a:buNone/>
            </a:pPr>
            <a:r>
              <a:rPr lang="en-US" sz="1400" b="1" dirty="0"/>
              <a:t>Security answers cannot include part of the question and must be unique for each question</a:t>
            </a:r>
            <a:endParaRPr lang="en-US" sz="400" b="1" dirty="0"/>
          </a:p>
          <a:p>
            <a:pPr marL="0" lvl="1" indent="0">
              <a:buNone/>
            </a:pPr>
            <a:endParaRPr lang="en-US" sz="400" b="1" dirty="0"/>
          </a:p>
          <a:p>
            <a:pPr marL="0" lvl="1" indent="0">
              <a:buNone/>
            </a:pPr>
            <a:r>
              <a:rPr lang="en-US" sz="1400" b="1" dirty="0"/>
              <a:t>6. Click ‘Save Answers’ when complete</a:t>
            </a:r>
          </a:p>
          <a:p>
            <a:pPr marL="0" lvl="1" indent="0">
              <a:buNone/>
            </a:pPr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07" y="474320"/>
            <a:ext cx="3576544" cy="41948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6" y="2494484"/>
            <a:ext cx="4480627" cy="12729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2745" y="3880885"/>
            <a:ext cx="458059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R="0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b="1" dirty="0">
                <a:latin typeface="Arial" charset="0"/>
                <a:ea typeface="Arial" charset="0"/>
                <a:cs typeface="Arial" charset="0"/>
                <a:sym typeface="Arial"/>
              </a:rPr>
              <a:t>8. Click ‘Continue’. Your account has been created successfully.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7314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66" y="821613"/>
            <a:ext cx="6814345" cy="27719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38134" y="3699472"/>
            <a:ext cx="8318500" cy="14794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You will be redirected back to the </a:t>
            </a:r>
            <a:r>
              <a:rPr lang="en-US" sz="1400" dirty="0" err="1"/>
              <a:t>CustomerNet</a:t>
            </a:r>
            <a:r>
              <a:rPr lang="en-US" sz="1400" dirty="0"/>
              <a:t> home 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Under ‘Log In’, enter your SSO and password. Click ‘Go’</a:t>
            </a:r>
          </a:p>
        </p:txBody>
      </p:sp>
    </p:spTree>
    <p:extLst>
      <p:ext uri="{BB962C8B-B14F-4D97-AF65-F5344CB8AC3E}">
        <p14:creationId xmlns:p14="http://schemas.microsoft.com/office/powerpoint/2010/main" val="17094251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852" y="1173123"/>
            <a:ext cx="3238500" cy="3573265"/>
          </a:xfrm>
        </p:spPr>
        <p:txBody>
          <a:bodyPr/>
          <a:lstStyle/>
          <a:p>
            <a:r>
              <a:rPr lang="en-US" sz="1400" dirty="0"/>
              <a:t>New user fills out: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Company name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Company manager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Phone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Account # the user needs to view in </a:t>
            </a:r>
            <a:r>
              <a:rPr lang="en-US" sz="1400" dirty="0" err="1"/>
              <a:t>CustomerNet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What user role they should be assigned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b="1" dirty="0"/>
              <a:t>The user role defines the users level of authority with </a:t>
            </a:r>
            <a:r>
              <a:rPr lang="en-US" sz="1400" b="1" dirty="0" err="1"/>
              <a:t>CustomerNet</a:t>
            </a:r>
            <a:r>
              <a:rPr lang="en-US" sz="1400" b="1" dirty="0"/>
              <a:t> (click links to view descriptions of roles)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633538" lvl="4" indent="0">
              <a:buNone/>
            </a:pPr>
            <a:endParaRPr lang="en-US" sz="1400" dirty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65" y="759977"/>
            <a:ext cx="4400936" cy="380908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737974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email will be automatically be sent to the ASM for to approve the new user requests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Once approved, the new user is ready to log in!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564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2189163"/>
            <a:ext cx="8637587" cy="765175"/>
          </a:xfrm>
        </p:spPr>
        <p:txBody>
          <a:bodyPr/>
          <a:lstStyle/>
          <a:p>
            <a:pPr algn="ctr"/>
            <a:r>
              <a:rPr lang="en-US" dirty="0"/>
              <a:t>Forgot Password</a:t>
            </a:r>
          </a:p>
        </p:txBody>
      </p:sp>
    </p:spTree>
    <p:extLst>
      <p:ext uri="{BB962C8B-B14F-4D97-AF65-F5344CB8AC3E}">
        <p14:creationId xmlns:p14="http://schemas.microsoft.com/office/powerpoint/2010/main" val="41754401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Forgotten Password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0591" y="976047"/>
            <a:ext cx="2475475" cy="3600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342900" marR="0" indent="-342900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800" b="1" dirty="0">
                <a:latin typeface="Arial" charset="0"/>
                <a:ea typeface="Arial" charset="0"/>
                <a:cs typeface="Arial" charset="0"/>
                <a:sym typeface="Arial"/>
              </a:rPr>
              <a:t>If you forget your password, please click the “Password” link under the </a:t>
            </a:r>
            <a:r>
              <a:rPr lang="en-US" sz="1800" b="1" i="1" dirty="0">
                <a:latin typeface="Arial" charset="0"/>
                <a:ea typeface="Arial" charset="0"/>
                <a:cs typeface="Arial" charset="0"/>
                <a:sym typeface="Arial"/>
              </a:rPr>
              <a:t>Did you forget your…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  <a:sym typeface="Arial"/>
              </a:rPr>
              <a:t>section.</a:t>
            </a:r>
          </a:p>
          <a:p>
            <a:pPr marL="342900" marR="0" indent="-342900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sz="1800" b="1" dirty="0"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342900" marR="0" indent="-342900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sz="1800" b="1" dirty="0"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R="0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Users registered before 8/6/17 must call the Help Desk to reset passwords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72" y="311072"/>
            <a:ext cx="1671934" cy="45332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5695553" y="4419868"/>
            <a:ext cx="1358900" cy="190500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259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Forgotten Password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402" y="2255024"/>
            <a:ext cx="4096497" cy="633452"/>
          </a:xfrm>
        </p:spPr>
        <p:txBody>
          <a:bodyPr/>
          <a:lstStyle/>
          <a:p>
            <a:pPr marL="0" indent="0"/>
            <a:r>
              <a:rPr lang="en-US" sz="1800" dirty="0"/>
              <a:t>2. Enter your Email Address and                  User ID, then click ‘Search’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47" y="1016243"/>
            <a:ext cx="4002985" cy="311101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5913346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Forgotten Password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50" y="2167618"/>
            <a:ext cx="4402457" cy="808264"/>
          </a:xfrm>
        </p:spPr>
        <p:txBody>
          <a:bodyPr/>
          <a:lstStyle/>
          <a:p>
            <a:pPr marL="0" indent="0"/>
            <a:r>
              <a:rPr lang="en-US" sz="1800" dirty="0"/>
              <a:t>3. Enter the security question answers you created in the previous steps, and click ‘Check Answers’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04" y="957037"/>
            <a:ext cx="3458058" cy="322942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0842826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Forgotten Password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337" y="2007181"/>
            <a:ext cx="3863415" cy="888147"/>
          </a:xfrm>
        </p:spPr>
        <p:txBody>
          <a:bodyPr/>
          <a:lstStyle/>
          <a:p>
            <a:pPr marL="0" indent="0"/>
            <a:r>
              <a:rPr lang="en-US" sz="1800" dirty="0"/>
              <a:t>4. Enter your new password</a:t>
            </a:r>
          </a:p>
          <a:p>
            <a:pPr marL="0" indent="0"/>
            <a:r>
              <a:rPr lang="en-US" sz="1800" dirty="0"/>
              <a:t> and confirm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5. Click ‘Submit’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04" y="758186"/>
            <a:ext cx="4356846" cy="362712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493294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Forgotten Password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166" y="2432888"/>
            <a:ext cx="3038662" cy="816429"/>
          </a:xfrm>
        </p:spPr>
        <p:txBody>
          <a:bodyPr/>
          <a:lstStyle/>
          <a:p>
            <a:pPr marL="0" indent="0"/>
            <a:r>
              <a:rPr lang="en-US" sz="1800" dirty="0"/>
              <a:t>6. Once the password has been changed, click ‘Continue’ to log 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84" y="1433712"/>
            <a:ext cx="5226252" cy="17468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78" y="3180582"/>
            <a:ext cx="5226252" cy="145664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345359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customernet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008" y="687785"/>
            <a:ext cx="8636993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lt"/>
                <a:ea typeface="+mj-ea"/>
                <a:cs typeface="+mj-cs"/>
                <a:sym typeface="Arial"/>
              </a:rPr>
              <a:t>L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3B7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ink: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3B7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  <a:hlinkClick r:id="rId2" action="ppaction://hlinkfile"/>
              </a:rPr>
              <a:t>gecustomernet.com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026150"/>
            <a:ext cx="5229762" cy="381229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5300464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contact for Help?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459" y="1341568"/>
            <a:ext cx="8318500" cy="3053953"/>
          </a:xfrm>
        </p:spPr>
        <p:txBody>
          <a:bodyPr/>
          <a:lstStyle/>
          <a:p>
            <a:pPr algn="ctr"/>
            <a:r>
              <a:rPr lang="en-US" sz="1800" dirty="0"/>
              <a:t>If you need further assistance, please contact the </a:t>
            </a:r>
          </a:p>
          <a:p>
            <a:pPr algn="ctr"/>
            <a:r>
              <a:rPr lang="en-US" sz="1800" dirty="0"/>
              <a:t>GE CustomerNet Help Desk at:</a:t>
            </a:r>
          </a:p>
          <a:p>
            <a:endParaRPr lang="en-US" dirty="0"/>
          </a:p>
          <a:p>
            <a:r>
              <a:rPr lang="en-US" dirty="0"/>
              <a:t>Customernet@geappliances.com</a:t>
            </a:r>
          </a:p>
          <a:p>
            <a:r>
              <a:rPr lang="en-US" dirty="0"/>
              <a:t>1-800-242-1333</a:t>
            </a:r>
          </a:p>
          <a:p>
            <a:r>
              <a:rPr lang="en-US" dirty="0"/>
              <a:t>Monday – Friday, 8:00 AM – 6:00 PM Eastern Time</a:t>
            </a:r>
          </a:p>
        </p:txBody>
      </p:sp>
    </p:spTree>
    <p:extLst>
      <p:ext uri="{BB962C8B-B14F-4D97-AF65-F5344CB8AC3E}">
        <p14:creationId xmlns:p14="http://schemas.microsoft.com/office/powerpoint/2010/main" val="15569860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2189163"/>
            <a:ext cx="8637587" cy="765175"/>
          </a:xfrm>
        </p:spPr>
        <p:txBody>
          <a:bodyPr/>
          <a:lstStyle/>
          <a:p>
            <a:pPr algn="ctr"/>
            <a:r>
              <a:rPr lang="en-US" dirty="0"/>
              <a:t>New User Request</a:t>
            </a:r>
          </a:p>
        </p:txBody>
      </p:sp>
    </p:spTree>
    <p:extLst>
      <p:ext uri="{BB962C8B-B14F-4D97-AF65-F5344CB8AC3E}">
        <p14:creationId xmlns:p14="http://schemas.microsoft.com/office/powerpoint/2010/main" val="10959607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User Request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956" y="1044774"/>
            <a:ext cx="8318500" cy="3053953"/>
          </a:xfrm>
        </p:spPr>
        <p:txBody>
          <a:bodyPr/>
          <a:lstStyle/>
          <a:p>
            <a:r>
              <a:rPr lang="en-US" dirty="0"/>
              <a:t>Before using the CustomerNet Portal, all users must register for an SSO (Single Sign On) ID. </a:t>
            </a:r>
          </a:p>
          <a:p>
            <a:endParaRPr lang="en-US" dirty="0"/>
          </a:p>
          <a:p>
            <a:r>
              <a:rPr lang="en-US" dirty="0"/>
              <a:t>There is no limit to the amount of users who may register under an account.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To protect the security of your data, SSO IDs should be kept private and not shared among employees.</a:t>
            </a:r>
          </a:p>
        </p:txBody>
      </p:sp>
    </p:spTree>
    <p:extLst>
      <p:ext uri="{BB962C8B-B14F-4D97-AF65-F5344CB8AC3E}">
        <p14:creationId xmlns:p14="http://schemas.microsoft.com/office/powerpoint/2010/main" val="29812834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SSO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9050" y="818697"/>
            <a:ext cx="497998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R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800" b="1" dirty="0">
                <a:latin typeface="Arial" charset="0"/>
                <a:ea typeface="Arial" charset="0"/>
                <a:cs typeface="Arial" charset="0"/>
                <a:sym typeface="Arial"/>
              </a:rPr>
              <a:t>1. From the login page, click “Register Now”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20" y="1186316"/>
            <a:ext cx="7637977" cy="314795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Right Arrow 12"/>
          <p:cNvSpPr/>
          <p:nvPr/>
        </p:nvSpPr>
        <p:spPr>
          <a:xfrm>
            <a:off x="335477" y="3390900"/>
            <a:ext cx="704336" cy="2794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4612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226" y="3420557"/>
            <a:ext cx="4580590" cy="864716"/>
          </a:xfrm>
        </p:spPr>
        <p:txBody>
          <a:bodyPr/>
          <a:lstStyle/>
          <a:p>
            <a:pPr marL="0" indent="0"/>
            <a:r>
              <a:rPr lang="en-US" sz="2000" dirty="0"/>
              <a:t>2. Complete the registration form </a:t>
            </a:r>
          </a:p>
          <a:p>
            <a:pPr marL="0" indent="0"/>
            <a:r>
              <a:rPr lang="en-US" sz="2000" dirty="0"/>
              <a:t>and click ‘Continue’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16" y="463714"/>
            <a:ext cx="3260165" cy="419569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ight Arrow 12"/>
          <p:cNvSpPr/>
          <p:nvPr/>
        </p:nvSpPr>
        <p:spPr>
          <a:xfrm>
            <a:off x="3667012" y="4184789"/>
            <a:ext cx="2081658" cy="279400"/>
          </a:xfrm>
          <a:prstGeom prst="rightArrow">
            <a:avLst>
              <a:gd name="adj1" fmla="val 55074"/>
              <a:gd name="adj2" fmla="val 50000"/>
            </a:avLst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4252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60" y="1176749"/>
            <a:ext cx="3685844" cy="2496940"/>
          </a:xfrm>
        </p:spPr>
        <p:txBody>
          <a:bodyPr/>
          <a:lstStyle/>
          <a:p>
            <a:pPr marL="0" indent="0"/>
            <a:r>
              <a:rPr lang="en-US" dirty="0"/>
              <a:t>You will receive an email with a verification code. You will copy the code </a:t>
            </a:r>
            <a:r>
              <a:rPr lang="en-US"/>
              <a:t>and paste </a:t>
            </a:r>
            <a:r>
              <a:rPr lang="en-US" dirty="0"/>
              <a:t>it into the box before selecting </a:t>
            </a:r>
            <a:r>
              <a:rPr lang="en-US" i="1"/>
              <a:t>Check Code.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719587"/>
            <a:ext cx="4527100" cy="251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866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087" y="2901331"/>
            <a:ext cx="3244850" cy="2232853"/>
          </a:xfrm>
        </p:spPr>
        <p:txBody>
          <a:bodyPr/>
          <a:lstStyle/>
          <a:p>
            <a:pPr marL="0" indent="0"/>
            <a:r>
              <a:rPr lang="en-US" sz="1800" dirty="0"/>
              <a:t>3. Read the Terms and Conditions, check the box marked ‘I Agree’   and click ‘CONTINUE’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44" y="744279"/>
            <a:ext cx="4374575" cy="406518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Conditions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44989" y="4087695"/>
            <a:ext cx="627530" cy="313765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Right Arrow 12"/>
          <p:cNvSpPr/>
          <p:nvPr/>
        </p:nvSpPr>
        <p:spPr>
          <a:xfrm>
            <a:off x="2710076" y="4305296"/>
            <a:ext cx="2081658" cy="279400"/>
          </a:xfrm>
          <a:prstGeom prst="rightArrow">
            <a:avLst>
              <a:gd name="adj1" fmla="val 55074"/>
              <a:gd name="adj2" fmla="val 50000"/>
            </a:avLst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6686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Creation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310" y="1703408"/>
            <a:ext cx="2269279" cy="1526976"/>
          </a:xfrm>
        </p:spPr>
        <p:txBody>
          <a:bodyPr/>
          <a:lstStyle/>
          <a:p>
            <a:pPr marL="0" indent="0"/>
            <a:r>
              <a:rPr lang="en-US" sz="1800" dirty="0"/>
              <a:t>4. Wait for the account creation success message, and click ‘Continue’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88" y="682067"/>
            <a:ext cx="6049219" cy="2200582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88" y="2859151"/>
            <a:ext cx="6049219" cy="1640960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739188" y="682067"/>
            <a:ext cx="6049219" cy="3818044"/>
          </a:xfrm>
          <a:prstGeom prst="rect">
            <a:avLst/>
          </a:prstGeom>
          <a:noFill/>
          <a:ln w="31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4168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E_Pres_template">
  <a:themeElements>
    <a:clrScheme name="Custom 1">
      <a:dk1>
        <a:srgbClr val="003B71"/>
      </a:dk1>
      <a:lt1>
        <a:srgbClr val="003B71"/>
      </a:lt1>
      <a:dk2>
        <a:srgbClr val="A7A7A7"/>
      </a:dk2>
      <a:lt2>
        <a:srgbClr val="535353"/>
      </a:lt2>
      <a:accent1>
        <a:srgbClr val="C34628"/>
      </a:accent1>
      <a:accent2>
        <a:srgbClr val="375D9D"/>
      </a:accent2>
      <a:accent3>
        <a:srgbClr val="66CCCA"/>
      </a:accent3>
      <a:accent4>
        <a:srgbClr val="814C3A"/>
      </a:accent4>
      <a:accent5>
        <a:srgbClr val="ACC37E"/>
      </a:accent5>
      <a:accent6>
        <a:srgbClr val="42683C"/>
      </a:accent6>
      <a:hlink>
        <a:srgbClr val="0000FF"/>
      </a:hlink>
      <a:folHlink>
        <a:srgbClr val="FF00FF"/>
      </a:folHlink>
    </a:clrScheme>
    <a:fontScheme name="GE_Pres_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GE_Pres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8159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3B7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8159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3B7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lank_6_3_16X9.potx" id="{D3A02D9C-386A-4916-AF58-59503E2AFEA0}" vid="{E0976A76-07C3-4D5A-BAFF-78BD5290F73D}"/>
    </a:ext>
  </a:extLst>
</a:theme>
</file>

<file path=ppt/theme/theme2.xml><?xml version="1.0" encoding="utf-8"?>
<a:theme xmlns:a="http://schemas.openxmlformats.org/drawingml/2006/main" name="GE_Pres_template">
  <a:themeElements>
    <a:clrScheme name="GE_Pres_template">
      <a:dk1>
        <a:srgbClr val="575757"/>
      </a:dk1>
      <a:lt1>
        <a:srgbClr val="FFFFFF"/>
      </a:lt1>
      <a:dk2>
        <a:srgbClr val="A7A7A7"/>
      </a:dk2>
      <a:lt2>
        <a:srgbClr val="535353"/>
      </a:lt2>
      <a:accent1>
        <a:srgbClr val="C34628"/>
      </a:accent1>
      <a:accent2>
        <a:srgbClr val="375D9D"/>
      </a:accent2>
      <a:accent3>
        <a:srgbClr val="66CCCA"/>
      </a:accent3>
      <a:accent4>
        <a:srgbClr val="814C3A"/>
      </a:accent4>
      <a:accent5>
        <a:srgbClr val="ACC37E"/>
      </a:accent5>
      <a:accent6>
        <a:srgbClr val="42683C"/>
      </a:accent6>
      <a:hlink>
        <a:srgbClr val="0000FF"/>
      </a:hlink>
      <a:folHlink>
        <a:srgbClr val="FF00FF"/>
      </a:folHlink>
    </a:clrScheme>
    <a:fontScheme name="GE_Pres_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GE_Pres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8159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3B7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8159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3B7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3060</TotalTime>
  <Words>460</Words>
  <Application>Microsoft Office PowerPoint</Application>
  <PresentationFormat>On-screen Show (16:9)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Helvetica</vt:lpstr>
      <vt:lpstr>Arial</vt:lpstr>
      <vt:lpstr>Arial Black</vt:lpstr>
      <vt:lpstr>GE_Pres_template</vt:lpstr>
      <vt:lpstr>Requesting A Customernet User ID (SSO)</vt:lpstr>
      <vt:lpstr>Link to customernet</vt:lpstr>
      <vt:lpstr>New User Request</vt:lpstr>
      <vt:lpstr>New User Request</vt:lpstr>
      <vt:lpstr>Request SSO</vt:lpstr>
      <vt:lpstr>Registration Form</vt:lpstr>
      <vt:lpstr>Registration form</vt:lpstr>
      <vt:lpstr>Terms and Conditions</vt:lpstr>
      <vt:lpstr>Account Creation</vt:lpstr>
      <vt:lpstr>Security Questions</vt:lpstr>
      <vt:lpstr>Login</vt:lpstr>
      <vt:lpstr>Requesting access</vt:lpstr>
      <vt:lpstr>Approval</vt:lpstr>
      <vt:lpstr>Forgot Password</vt:lpstr>
      <vt:lpstr>Forgotten Password</vt:lpstr>
      <vt:lpstr>Forgotten Password</vt:lpstr>
      <vt:lpstr>Forgotten Password</vt:lpstr>
      <vt:lpstr>Forgotten Password</vt:lpstr>
      <vt:lpstr>Forgotten Password</vt:lpstr>
      <vt:lpstr>Who to contact for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INSTALL NEW TEMPLATE</dc:title>
  <dc:creator>Robinson, John (GE Appliances, Non-GE)</dc:creator>
  <cp:lastModifiedBy>Suzanne Mowery</cp:lastModifiedBy>
  <cp:revision>58</cp:revision>
  <cp:lastPrinted>2017-07-31T20:37:50Z</cp:lastPrinted>
  <dcterms:created xsi:type="dcterms:W3CDTF">2017-07-20T19:59:54Z</dcterms:created>
  <dcterms:modified xsi:type="dcterms:W3CDTF">2018-10-19T10:22:40Z</dcterms:modified>
</cp:coreProperties>
</file>